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10848-D97F-4E80-BDA5-E33663C0345A}" type="datetimeFigureOut">
              <a:rPr lang="pt-BR" smtClean="0"/>
              <a:t>25/6/2010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92D5B-5F4C-4A98-BF04-1594145871C8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ompa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8586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Apresentação na tela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Company>VENCEDOR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DEVAIR</dc:creator>
  <cp:lastModifiedBy>DEVAIR</cp:lastModifiedBy>
  <cp:revision>1</cp:revision>
  <dcterms:created xsi:type="dcterms:W3CDTF">2010-06-25T21:24:27Z</dcterms:created>
  <dcterms:modified xsi:type="dcterms:W3CDTF">2010-06-25T21:26:31Z</dcterms:modified>
</cp:coreProperties>
</file>